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4D03C-1996-6347-AE2F-118FE1F60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20C47-CDB9-D043-9A7E-880817A22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C20554-74A8-9646-A163-544339CD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0185E6-7A6F-F14A-A44D-22980F0E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B72F61-E8B8-234E-81F9-9D8F003B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1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46EFA-177E-8143-9D4A-44232642B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94F6B4-BA06-F245-A069-37421C1C3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1EE03D-8DF1-8349-AA09-0A942DA7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0E9E7E-54ED-BE47-99F5-1A43F217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719E42-53F8-494D-8F29-436D01813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8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B1CF47-4745-A94D-BADA-73A8817DD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3360D1-C262-8F4A-91A8-2FFD2ABEB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A426D6-4C8F-3148-963B-09BCEDF61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DB9183-F7C0-1A45-96F9-91D84DA1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9B1ED1-A078-DA41-A95E-AABC8476D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94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ACC4F-73F0-524A-BAC2-E53131CA5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F69120-E637-1F44-8DCC-DAC251EBB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DA7EC2-8F3C-6D40-B155-4CCB1B54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04BB1A-AD6C-8046-9632-6DA90089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1F1C01-E9D9-B246-9D94-673657B27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37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C0CED-3009-7841-84F0-C97EB9F9D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C08CAD-1A4A-FD4B-B6EC-646F9162F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EA1FC-0DFA-3E47-8C66-6A8F9E85E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E0BCCA-80E3-CB44-8966-0E2DF654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76A93C-F911-2745-BBA1-D036DA14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35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0A3256-9182-B74D-95B6-339537DD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BFCB46-8B87-CE46-BE0C-CBBD8A297B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8AA44F-8E88-5B49-A20D-103DB8966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F416BC-0756-F746-B340-A744A00B6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B50A12-6C76-4D4B-A21F-5AA2B8E4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3B28F1-FDA8-034F-BA4D-D2F692DF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75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85C5B-E52F-0949-A917-8289F650C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9E3A04-6F29-0047-B346-1038C5428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EF4227-D040-0C44-A00E-26E95F9DE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F5C582D-0EA6-6B45-BCF6-ADAB0C0B6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9A770B2-B5D5-D64D-B33C-F5CDD73D3D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C82C19-5E4F-144A-A7D4-7D0C84ECE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7E19755-A462-9444-B9FA-F8188E118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7DD753-0D6E-6744-91FC-62432E4D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85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15A48-25FF-E043-BFAC-7FF2AF650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993A704-DC79-9047-B591-89760CFEF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F0EF09-B1B0-F547-B31C-D1ADA5064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D1543F-336E-2D49-98F6-BA961F2F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48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4EF1251-F160-0448-A42B-6C367303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C5E7276-30CA-AB48-A067-9F9C34B99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ABF24D-9E0C-B448-9486-E0A03D59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31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0FA65-F807-0C46-880E-6B2A0FE68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BD15C9-4114-944D-9873-D603729F7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7691B3-E2FE-8B4D-BDF1-DFCB6481D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59DDB6-82A3-E64E-8A4A-73B9B2AF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3E3FCA-2C61-A341-86B3-BF33D06FF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0AFC0C-0438-BF4D-9F13-4BAB82B7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67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6C3CC-CB18-FD47-ABFE-18E8F20B4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5074A8-AF8C-314D-9F3D-83FCFE9E2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58D6B1-F528-D44E-A3C1-D2782F094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86EC27-A112-354F-B203-9F04B40A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A7CC7D-73B5-4042-91DB-87A4DC519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5C774A-5FB9-F14C-981B-3F50132DE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1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CE192D-0B23-1143-9DF8-5FC5D364E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A62F13-870E-514D-8CA3-3D321B21D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E3C6F-661E-1D46-9D47-03E3592D3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99658-8F00-DF47-AA6A-64FA5B5B36EF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891AC-D7D8-3742-AE63-531C6BA4F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894B25-70F3-D544-A0EC-4B661B60F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FBE9B-DD9E-4947-B58E-65ABCADB4C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15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79D00B9-E27E-E445-B284-6F9A3CCA6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4931"/>
            <a:ext cx="12150276" cy="614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396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</cp:revision>
  <dcterms:created xsi:type="dcterms:W3CDTF">2025-10-09T10:30:40Z</dcterms:created>
  <dcterms:modified xsi:type="dcterms:W3CDTF">2025-10-09T10:31:16Z</dcterms:modified>
</cp:coreProperties>
</file>